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AD72-10A1-9945-8B90-BE575E09033C}" type="datetimeFigureOut">
              <a:rPr lang="nn-NO" smtClean="0"/>
              <a:t>27-03-18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367B-1591-CB46-B549-EDC4E3E855F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0000"/>
                </a:solidFill>
              </a:rPr>
              <a:t>Praksiskollektivet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  </a:t>
            </a:r>
            <a:r>
              <a:rPr lang="nb-NO" sz="2600" dirty="0" smtClean="0">
                <a:latin typeface="Arial Black"/>
                <a:cs typeface="Arial Black"/>
              </a:rPr>
              <a:t>Sjekkliste til pasient </a:t>
            </a:r>
          </a:p>
          <a:p>
            <a:pPr>
              <a:buNone/>
            </a:pPr>
            <a:r>
              <a:rPr lang="nb-NO" sz="2600" dirty="0" smtClean="0">
                <a:latin typeface="Arial Black"/>
                <a:cs typeface="Arial Black"/>
              </a:rPr>
              <a:t>om tilstander i </a:t>
            </a:r>
            <a:r>
              <a:rPr lang="nb-NO" sz="2600" dirty="0" err="1" smtClean="0">
                <a:latin typeface="Arial Black"/>
                <a:cs typeface="Arial Black"/>
              </a:rPr>
              <a:t>underex</a:t>
            </a:r>
            <a:r>
              <a:rPr lang="nb-NO" sz="2600" dirty="0" smtClean="0">
                <a:latin typeface="Arial Black"/>
                <a:cs typeface="Arial Black"/>
              </a:rPr>
              <a:t>.</a:t>
            </a:r>
            <a:endParaRPr lang="nb-NO" sz="2600" dirty="0">
              <a:latin typeface="Arial Black"/>
              <a:cs typeface="Arial Black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Praksiskollektivet (C) </a:t>
            </a:r>
            <a:endParaRPr lang="nb-NO" dirty="0"/>
          </a:p>
        </p:txBody>
      </p:sp>
      <p:pic>
        <p:nvPicPr>
          <p:cNvPr id="5" name="Bilde 4" descr="Kroppen transparent med  smerter 1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090" y="1108508"/>
            <a:ext cx="3274674" cy="5247842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593387" y="3822148"/>
            <a:ext cx="146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Plantarfasciitt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57200" y="5508720"/>
            <a:ext cx="476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Klinikk:__________________________________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1186054" y="60866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7193" y="1018441"/>
            <a:ext cx="6625207" cy="1111984"/>
          </a:xfrm>
        </p:spPr>
        <p:txBody>
          <a:bodyPr>
            <a:normAutofit fontScale="90000"/>
          </a:bodyPr>
          <a:lstStyle/>
          <a:p>
            <a:r>
              <a:rPr lang="nb-NO" sz="4800" b="1" dirty="0" smtClean="0"/>
              <a:t/>
            </a:r>
            <a:br>
              <a:rPr lang="nb-NO" sz="4800" b="1" dirty="0" smtClean="0"/>
            </a:br>
            <a:r>
              <a:rPr lang="nb-NO" sz="5400" dirty="0" smtClean="0"/>
              <a:t/>
            </a:r>
            <a:br>
              <a:rPr lang="nb-NO" sz="5400" dirty="0" smtClean="0"/>
            </a:b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03174" y="541387"/>
            <a:ext cx="655620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								</a:t>
            </a:r>
            <a:r>
              <a:rPr lang="nb-NO" sz="3000" b="1" dirty="0" smtClean="0"/>
              <a:t>Info: 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				</a:t>
            </a:r>
            <a:r>
              <a:rPr lang="nb-NO" sz="2800" b="1" dirty="0" smtClean="0"/>
              <a:t>Hvorfor får man plantarfasciitt</a:t>
            </a:r>
            <a:r>
              <a:rPr lang="nb-NO" sz="2800" dirty="0" smtClean="0"/>
              <a:t/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67724" y="2130425"/>
            <a:ext cx="56307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Plantarfasciitt er en tilstand der overbelastning, </a:t>
            </a:r>
          </a:p>
          <a:p>
            <a:r>
              <a:rPr lang="nb-NO" sz="2000" dirty="0" smtClean="0"/>
              <a:t>feilbelastning utløser en smertetilstand i forkant av hælbeinet.</a:t>
            </a:r>
          </a:p>
          <a:p>
            <a:r>
              <a:rPr lang="nb-NO" sz="2000" dirty="0" smtClean="0"/>
              <a:t>Hvordan man går, hvordan hælbeinet treffer underlaget har noe å si på utviklingen av </a:t>
            </a:r>
          </a:p>
          <a:p>
            <a:r>
              <a:rPr lang="nb-NO" sz="2000" dirty="0"/>
              <a:t>d</a:t>
            </a:r>
            <a:r>
              <a:rPr lang="nb-NO" sz="2000" dirty="0" smtClean="0"/>
              <a:t>enne smerten. Skoens konstruksjon, hvilken demping du har benyttet i sko, og aktivitetsrate </a:t>
            </a:r>
          </a:p>
          <a:p>
            <a:r>
              <a:rPr lang="nb-NO" sz="2000" dirty="0"/>
              <a:t>e</a:t>
            </a:r>
            <a:r>
              <a:rPr lang="nb-NO" sz="2000" dirty="0" smtClean="0"/>
              <a:t>r viktig å ta hensyn til når denne smerten behandles.</a:t>
            </a:r>
          </a:p>
          <a:p>
            <a:r>
              <a:rPr lang="nb-NO" sz="2000" dirty="0" smtClean="0"/>
              <a:t>Det er altså viktig å finne årsaken til smerten, ikke bare lindre selve smerten.   </a:t>
            </a:r>
            <a:endParaRPr lang="nb-NO" sz="2000" dirty="0"/>
          </a:p>
        </p:txBody>
      </p:sp>
      <p:sp>
        <p:nvSpPr>
          <p:cNvPr id="7" name="Rektangel 6"/>
          <p:cNvSpPr/>
          <p:nvPr/>
        </p:nvSpPr>
        <p:spPr>
          <a:xfrm>
            <a:off x="5739834" y="1957159"/>
            <a:ext cx="3149600" cy="23083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5960427" y="2130425"/>
            <a:ext cx="29290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Symptomer på plantarfasciitt</a:t>
            </a:r>
          </a:p>
          <a:p>
            <a:pPr>
              <a:buFontTx/>
              <a:buChar char="-"/>
            </a:pPr>
            <a:r>
              <a:rPr lang="nb-NO" sz="1600" dirty="0" err="1" smtClean="0"/>
              <a:t>Hælsmerte</a:t>
            </a:r>
            <a:r>
              <a:rPr lang="nb-NO" sz="1600" dirty="0" smtClean="0"/>
              <a:t> i forkant av hælen</a:t>
            </a:r>
          </a:p>
          <a:p>
            <a:pPr>
              <a:buFontTx/>
              <a:buChar char="-"/>
            </a:pPr>
            <a:r>
              <a:rPr lang="nb-NO" sz="1600" dirty="0" smtClean="0"/>
              <a:t>Smerten er intens om morgenen ved belastning av hæl</a:t>
            </a:r>
          </a:p>
          <a:p>
            <a:pPr>
              <a:buFontTx/>
              <a:buChar char="-"/>
            </a:pPr>
            <a:r>
              <a:rPr lang="nb-NO" sz="1600" dirty="0" smtClean="0"/>
              <a:t>Etter hvert er smerten tilstede </a:t>
            </a:r>
          </a:p>
          <a:p>
            <a:r>
              <a:rPr lang="nb-NO" sz="1600" dirty="0" smtClean="0"/>
              <a:t> under hvile.</a:t>
            </a:r>
          </a:p>
          <a:p>
            <a:endParaRPr lang="nb-NO" sz="1600" dirty="0" smtClean="0"/>
          </a:p>
        </p:txBody>
      </p:sp>
      <p:pic>
        <p:nvPicPr>
          <p:cNvPr id="11" name="Picture 2" descr="Plantar fasci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2952" y="4265470"/>
            <a:ext cx="3156482" cy="23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1. Sjekk slitemerke hæl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73786"/>
            <a:ext cx="8229600" cy="3376416"/>
          </a:xfrm>
        </p:spPr>
        <p:txBody>
          <a:bodyPr/>
          <a:lstStyle/>
          <a:p>
            <a:r>
              <a:rPr lang="nb-NO" dirty="0" smtClean="0"/>
              <a:t>Sjekk slitemerker på skoene dine</a:t>
            </a:r>
          </a:p>
          <a:p>
            <a:pPr lvl="1"/>
            <a:r>
              <a:rPr lang="nb-NO" dirty="0" smtClean="0"/>
              <a:t>På bildet under ser du området der slitemerket normalt skal være på </a:t>
            </a:r>
            <a:r>
              <a:rPr lang="nb-NO" dirty="0" err="1" smtClean="0"/>
              <a:t>gåsko</a:t>
            </a:r>
            <a:r>
              <a:rPr lang="nb-NO" dirty="0" smtClean="0"/>
              <a:t>. Avvik fra dette, kan være en faktor som kan fremme </a:t>
            </a:r>
            <a:r>
              <a:rPr lang="nb-NO" dirty="0" err="1" smtClean="0"/>
              <a:t>hælsmerte</a:t>
            </a:r>
            <a:r>
              <a:rPr lang="nb-NO" dirty="0" smtClean="0"/>
              <a:t>. </a:t>
            </a:r>
            <a:endParaRPr lang="nb-NO" dirty="0"/>
          </a:p>
        </p:txBody>
      </p:sp>
      <p:pic>
        <p:nvPicPr>
          <p:cNvPr id="5" name="Bilde 4" descr="Sko med hælslitas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313" y="4319169"/>
            <a:ext cx="2166360" cy="2262066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864155" y="523761"/>
            <a:ext cx="133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Pasientsjekk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779037" y="5041203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008000"/>
                </a:solidFill>
              </a:rPr>
              <a:t>✔︎</a:t>
            </a:r>
            <a:endParaRPr lang="nb-NO" sz="3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6420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Hos oss er vi opptatt av å finne årsaken til din smerte. </a:t>
            </a:r>
          </a:p>
          <a:p>
            <a:pPr>
              <a:buNone/>
            </a:pPr>
            <a:r>
              <a:rPr lang="nb-NO" dirty="0" smtClean="0"/>
              <a:t>Vi analyserer hvordan du går, foretar leddtester og føringstester på din fot. </a:t>
            </a:r>
          </a:p>
          <a:p>
            <a:pPr>
              <a:buNone/>
            </a:pPr>
            <a:r>
              <a:rPr lang="nb-NO" dirty="0" smtClean="0"/>
              <a:t>Vi foretar </a:t>
            </a:r>
            <a:r>
              <a:rPr lang="nb-NO" dirty="0" err="1" smtClean="0"/>
              <a:t>skoanalyse</a:t>
            </a:r>
            <a:r>
              <a:rPr lang="nb-NO" dirty="0" smtClean="0"/>
              <a:t> og anbefaler deg hva du bør tenke på ved </a:t>
            </a:r>
            <a:r>
              <a:rPr lang="nb-NO" dirty="0" err="1" smtClean="0"/>
              <a:t>skokjøp</a:t>
            </a:r>
            <a:r>
              <a:rPr lang="nb-NO" dirty="0" smtClean="0"/>
              <a:t>.</a:t>
            </a:r>
          </a:p>
          <a:p>
            <a:pPr>
              <a:buNone/>
            </a:pPr>
            <a:r>
              <a:rPr lang="nb-NO" dirty="0" smtClean="0"/>
              <a:t>Vi tilpasser en individuell aktiv behandlingssåle basert på alle nevnte tester.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11569</TotalTime>
  <Words>235</Words>
  <Application>Microsoft Macintosh PowerPoint</Application>
  <PresentationFormat>Skjermfremvisning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Utformingsmal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Praksiskollektivet </vt:lpstr>
      <vt:lpstr>  </vt:lpstr>
      <vt:lpstr>  1. Sjekk slitemerke hæl </vt:lpstr>
      <vt:lpstr>Lysbilde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Praksiskollektivet </dc:title>
  <dc:creator>Håvard Høydahl</dc:creator>
  <cp:lastModifiedBy>Håvard Høydahl</cp:lastModifiedBy>
  <cp:revision>4</cp:revision>
  <dcterms:created xsi:type="dcterms:W3CDTF">2018-03-27T11:25:35Z</dcterms:created>
  <dcterms:modified xsi:type="dcterms:W3CDTF">2018-04-04T12:14:56Z</dcterms:modified>
</cp:coreProperties>
</file>